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Respiration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204446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cells break down simple food molecules to release the energy they contain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Cilia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204446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hair like projections on the outside of cells that move in a wave like manner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Pharynx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throat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Trachea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90351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windpipe, a passage through which air moves in the respiratory 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Bronchi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passages that direct air into the lungs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432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Lungs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 found in air breathing vertebrates that exchanges oxygen and carbon dioxide in the blood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16002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Alveoli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Tiny sacs of lung tissue specialized for the movement of gases between air and blood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Diaphragm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large muscle located at the bottom of a mammal’s rib cage that functions in breathing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Larynx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voice box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Vocal Cords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Folds of connective tissue that stretch across the opening of the larynx and produce a person’s voice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dark sticky substance that forms when tobacco burns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Carbon Monoxide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colorless odorless gas produced when substances including tobacco burn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Nicotine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stimulant drug in tobacco that increases the activities of the nervous system, heart and other organs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Addiction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physical dependence on a substance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Bronchitis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irritation of the breathing passages in which small passages become narrower than normal and may be clogged with mucus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432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Emphysema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serious disease that destroys lung tissue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causes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breathing difficulties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5165" y="1503857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Excretion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wastes are removed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from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Urea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chemical that comes from the breakdown of proteins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85165" y="4186518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Kidney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major organ of the excretory system that removes urea and other wastes from the blood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Urine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watery fluid produced by the kidneys that contains urea and other wastes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432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Ureter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narrow tube that carries urine form the kidneys to the urinary bladder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Urinary Bladder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sac like muscular organ that stores urine until it is eliminated from the body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Urethra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small tube through which urine flows from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Nephron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Small filtering structure found in the kidneys that removes waste from blood and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produces urine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432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324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24</cp:revision>
  <dcterms:created xsi:type="dcterms:W3CDTF">2006-08-16T00:00:00Z</dcterms:created>
  <dcterms:modified xsi:type="dcterms:W3CDTF">2014-02-06T15:37:02Z</dcterms:modified>
</cp:coreProperties>
</file>