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7977"/>
    <a:srgbClr val="823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Nutrient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Substance in food that provides the raw materials and energy the body needs to carry out all of its essential processes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Calorie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amount of energy needed to raise the temperature of one gram of water by one degree Celsius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Carbohydrate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An energy rich organic compound made of elements of carbon, hydrogen and oxygen 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Glucose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sugar that is the major source of energy for the body’s cells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Fat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Energy containing nutrients that are composed of carbon, hydrogen and oxygen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1597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Protein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Large organic molecule made of carbon, hydrogen, oxygen, nitrogen and sometimes sulfur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Amino Acid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small molecule that is linked chemically to other amino acids to form proteins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Vitamin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Molecules that act as helpers in a variety of chemical reactions within the body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Mineral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Nutrients that are needed by the body in </a:t>
            </a:r>
            <a:r>
              <a:rPr lang="en-US" sz="200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small amounts </a:t>
            </a:r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and are not made by living things 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Percent Daily Value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value that shows how the nutrient value of one serving of food fits into the diet of a person who consumes 2000 Calories a day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0333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Dietary Reference Intake</a:t>
            </a:r>
            <a:endParaRPr lang="en-US" sz="36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Guidelines for the amounts of nutrients needed daily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Digestion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process by which the body breaks down food into small nutrient molecules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Absorption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process by which nutrients pass from the digestive system into the blood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Saliva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fluid released from the mouth waters that plays an important part in mechanical and chemical digestion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Enzyme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protein that speeds up chemical reactions in a living thing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0917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Epiglottis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flap of tissue that seals off the windpipe and prevents food from entering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Esophagus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muscular tube that connects the mouth to the stomach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Mucus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thick slippery substance produced by the body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Peristalsis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Involuntary waves of muscle contraction that keep food moving in one direction in the digestive system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Stomach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J shaped muscular pouch located in the abdomen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0917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Small Intestine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part of the digestive system in which most chemical digestion takes place 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Liver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body’s largest internal organ, it produces bile, breaks down medicines  eliminates nitrogen form the body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Bile</a:t>
            </a: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substance produced by the liver that breaks up fat particles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152400" y="4191000"/>
            <a:ext cx="3898134" cy="1143000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Gallbladder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organ that store bile after it is produced by the liver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77435"/>
            <a:ext cx="3898134" cy="1219200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Pancreas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226858" y="5486400"/>
            <a:ext cx="4791635" cy="1229299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triangular organ that lies between the stomach and the small intestine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0917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Villus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Tiny finger shaped structures that cover the inner surface </a:t>
            </a:r>
            <a:r>
              <a:rPr lang="en-US" sz="200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of </a:t>
            </a:r>
            <a:r>
              <a:rPr lang="en-US" sz="200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</a:t>
            </a:r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small intestine and provide the large surface area to absorb digested food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Large Intestine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last section of the digestive system where water is absorbed into the blood and remaining material is eliminated from the body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Rectum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end of the large digestive system where waste material is compressed into solid form and eliminated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Anus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CF79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muscular opening at the end of the rectum through which waste material is eliminated from the body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0917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465</Words>
  <Application>Microsoft Office PowerPoint</Application>
  <PresentationFormat>On-screen Show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Lasco</dc:creator>
  <cp:lastModifiedBy>Rob Lasco</cp:lastModifiedBy>
  <cp:revision>29</cp:revision>
  <dcterms:created xsi:type="dcterms:W3CDTF">2006-08-16T00:00:00Z</dcterms:created>
  <dcterms:modified xsi:type="dcterms:W3CDTF">2014-01-27T15:43:45Z</dcterms:modified>
</cp:coreProperties>
</file>