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Erosion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water, ice, wind or gravity moves weathered rock or soil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Sediment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Small solid pieces of material that come from rocks or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Deposition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Process in which sediment is laid down in new locations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Gravity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force that moves rocks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other materials downhill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Mass </a:t>
            </a:r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ovement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 of any of several processes by which gravity moves sediment downhill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unoff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Water that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flows over the ground surface rather than sinking into the ground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Rill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tiny groove in soil made by running water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Gully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large channel in soil made by erosion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Stream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channel through which water is continuously flowing downhill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ributary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stream or smaller river that feeds into a main river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8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Flood Plain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Wide valley through which a river flows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Meander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loop like bend in the course of a river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Oxbow Lake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meander cut off from the river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Alluvial Fan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wide sloping deposit of sediment formed where a stream leaves a mountain range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Delta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landform made of sediment that is deposited where a river flows into an ocean or lake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8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Groundwater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Water that fills the cracks and spaces in underground soil and rock layers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Stalactite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68263" y="1532965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calcite deposit that hangs from the roof of a cave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Stalagmite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cone shaped calcite deposit that builds up from the floor of a cave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Karst Topography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region in which a layer of limestone close to the surface creates deep valleys, caverns or sinkholes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Energy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ability to do work or cause change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8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Potential Energy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Energy that is stored and available to use later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Kinetic Energy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energy an object has due to its motion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Abrasion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grinding away of rock by other rock particles carried by ice, water or wind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Load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amount of sediment that a 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riveror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stream carries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Friction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force that opposes the motion of one surface as it moves across another surface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8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Turbulence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type of movement of water in which rather than moving downstream the water moves every which way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Glacier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large mass of moving ice or snow on land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Continental Glacier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glacier that covers much of a continent or large island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Ice Age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Time in the past when continental glaciers covered large parts of the Earth’s surface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Valley Glacier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long narrow glacier that forms when snow and ice build up in a mountain valley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8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Plucking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a glacier picks up rocks as it flows over land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Till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sediments deposited directly by a glacier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Moraine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ridge formed by the till deposited at the edge of a glacier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Kettle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small depression that forms when a chunk of ice is left in a glacial till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Headland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part of the shore that sticks out into the ocean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8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Beach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Wave washed sediment along a coast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Longshore Drift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movement of water and sediment down a beach cause by waves coming in to shore at an angle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Spit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beach formed by a longshore drift that projects like a finger out into the ocean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Sand Dune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deposit of wind blown sand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Deflation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Wind erosion that removes surface materials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8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Loess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wind formed deposit made of fine particles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clay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and silt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08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534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28</cp:revision>
  <dcterms:created xsi:type="dcterms:W3CDTF">2006-08-16T00:00:00Z</dcterms:created>
  <dcterms:modified xsi:type="dcterms:W3CDTF">2014-05-02T18:12:12Z</dcterms:modified>
</cp:coreProperties>
</file>