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Volcano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weak spot in the crust where magma has come to the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Magma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molten mixture of rock forming substances, gases and water from the mantle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Lava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Liquid magma that reaches the surface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Ring of Fire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major belt of volcanoes that rims the Pacific Ocean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Island Arc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string of islands formed by volcanoes along a deep ocean trench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Hot Spot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area where magma from deep within the mantle melts through the crust above it 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Element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substance in which all the atoms are the same that cannot be broken down into other substances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Compound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substance in which two or more elements are chemically joined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Physical Property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Any characteristic of a substance that can be observed or measured without changing the composition of the substance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Chemical Property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Any property of a substance that produces a change in the composition of matter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Viscosity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liquid’s resistance to flowing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Silica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material found in magma that is formed from the elements oxygen and </a:t>
            </a:r>
            <a:r>
              <a:rPr lang="en-US" sz="20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silcon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Pahoehoe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hot fast moving type of lava that hardens to form smooth rope like coils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slow moving type of lava that hardens to form rough chunks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Magma Chamber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pocket beneath a volcano where magma collects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Pipe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long tube through which magma moves from the magma chamber to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Vent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opening through which molten rock and gas leave a volcano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Lava Flow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area covered by lava as it pours out of a volcano’s vent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4169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Crater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bowl shaped area that forms around a volcano’s central opening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Pyroclastic Flow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expulsion of gas, cinders, bombs and gases during an explosive eruption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Dormant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volcano that is not currently active but may become active in the future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Extinct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volcano that is no longer active and is unlikely to erupt again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Shield Volcano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wide gently sloping mountain made of layers of lava and formed by quiet eruptions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Cinder Cone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steep cone shaped hill or small mountain made of volcanic ash, cinders and bombs piled up around a volcano’s opening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Composite Volcano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tall cone shaped mountain in which layers of lava alternate with layers of ash and other volcanic materials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Caldera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large hole at the top of a volcano formed when the roof of a volcano’s magma chamber collapses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Volcanic Neck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deposit of hardened magma in a volcano’s pipe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42137"/>
            <a:ext cx="3898134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Dike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slab of volcanic rock formed when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magma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forces itself across rock layers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Sill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slab of volcanic rock formed when magma squeezes between two layers of rock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Batholith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mass of rock formed when a large body of magma cools inside the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Geothermal Activity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heating of underground water by magma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Geyser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gradFill>
            <a:gsLst>
              <a:gs pos="0">
                <a:srgbClr val="000000"/>
              </a:gs>
              <a:gs pos="11000">
                <a:srgbClr val="000040"/>
              </a:gs>
              <a:gs pos="21000">
                <a:srgbClr val="400040"/>
              </a:gs>
              <a:gs pos="37000">
                <a:srgbClr val="8F0040"/>
              </a:gs>
              <a:gs pos="56000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fountain of water and steam that builds up pressure underground and erupts at irregular intervals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8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471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27</cp:revision>
  <dcterms:created xsi:type="dcterms:W3CDTF">2006-08-16T00:00:00Z</dcterms:created>
  <dcterms:modified xsi:type="dcterms:W3CDTF">2014-04-22T16:56:54Z</dcterms:modified>
</cp:coreProperties>
</file>