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pattFill prst="dotDmnd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Fossil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trace of an ancient organism that has been preserved in rock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Sedimentary Rock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type of rock that forms when particles form other rocks or the remains of plants and animals are pressed and cemented together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Mold 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fossil formed when an organism buried in sediment dissolves leaving a hollow area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Cast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fossil that is a copy of the organism’s shape formed when minerals seep into the mold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Petrified Fossil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fossil in which minerals replace all or part of the organism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4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pattFill prst="dotDmnd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Carbon Film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type of fossil consisting of an extremely thin coating of carbon on rock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107576" y="1532965"/>
            <a:ext cx="3898134" cy="1143000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Trace Fossil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type of fossil that provides evidence of the activities of ancient organisms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Paleontologist</a:t>
            </a:r>
            <a:endParaRPr lang="en-US" sz="4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scientist who studies fossils to learn about organisms that lived long ago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Scientific Theory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well tested concept that explains a wide range of observations 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Evolution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by which all the different kinds of living things have changed over time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3375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pattFill prst="dotDmnd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Extinct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Describes a type of organism that no longer exists on the Earth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Relative Age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age of a rock compared to the ages of rock layers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Absolute Age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age of a rock given as a number of years since that rock formed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Law </a:t>
            </a:r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of </a:t>
            </a:r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Superposition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geologic principle that states that in horizontal layers of sedimentary rock each layer is older than the one above it and younger than the one below</a:t>
            </a:r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Extrusion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Igneous rock layer formed when lava flows onto the Earth’s surface and hardens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3375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pattFill prst="dotDmnd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Intrusion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igneous layer formed when magma hardens beneath the Earth’s surface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Fault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break or crack in Earth’s lithosphere along which rocks can move 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Unconformity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place where an old eroded rock surface is in contact with a newer rock layer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Index Fossil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Fossils of widely dispersed organisms that lived during only one short period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Atom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smallest particle of an element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3375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pattFill prst="dotDmnd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Element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substance in which all the atoms  are the same and cannot be broken down into other substances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Radioactive Decay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breakdown of a radioactive element releasing particles and energy 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Half Life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time it takes for half of the atoms of a radioactive element to decay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Geologic Time Scale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record of the geologic events and life forms in the Earth’s history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Era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One of the three long units of geologic time between the Precambrian and Present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3375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pattFill prst="dotDmnd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Period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One of the units of geologic time into which geologists divide eras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Comet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loose collection of ice, dust and small rocky particles typically with a long narrow orbit of the Sun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Continental Drift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hypothe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sis that the continents slowly move across Earth’s surface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Invertebrate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animal without a backbone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Vertebrate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animal with a backbone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3375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pattFill prst="dotDmnd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Amphibian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vertebrate that lives part of its life on land and part of its life in water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Reptile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vertebrate with scaly skin that lays eggs with tough leathery shells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Mass Extinction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When many types of living things become extinct at the same time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Mammal</a:t>
            </a:r>
            <a:endParaRPr lang="en-US" sz="4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pattFill prst="pct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warm blooded vertebrate that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feeds its young milk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3375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503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Lasco</dc:creator>
  <cp:lastModifiedBy>Rob Lasco</cp:lastModifiedBy>
  <cp:revision>26</cp:revision>
  <dcterms:created xsi:type="dcterms:W3CDTF">2006-08-16T00:00:00Z</dcterms:created>
  <dcterms:modified xsi:type="dcterms:W3CDTF">2013-11-01T19:02:11Z</dcterms:modified>
</cp:coreProperties>
</file>