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Cell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basic unit of structure and function in living things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Tissue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99963" y="1503857"/>
            <a:ext cx="4818529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group of similar cells that perform the same function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Organ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structure of the body composed of different kinds of tissue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Adaptation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behavior or physical characteristic that allows and organism to survive or reproduce in its environment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Sexual Reproduction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Reproductive process that involves two parents that combine their genetic material to produce a new organism different from both parents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618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Fertilization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joining of the sperm and egg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80682" y="1427657"/>
            <a:ext cx="3898134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Asexual Reproduction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7"/>
            <a:ext cx="4818529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Reproductive process that involves one parent and produces offspring that are identical to the parent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Phylum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One of the major groups into which biologists classify members of a kingdom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Vertebrate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animal that has a backbone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Invertebrate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animal that does not have a backbone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5469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Bilateral Symmetry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2745" y="152400"/>
            <a:ext cx="4814047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Body plan with two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halves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that are mirror images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Radial Symmetry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6"/>
            <a:ext cx="4818529" cy="1239343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quality of having many lines of symmetry that all pass through a central point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64386"/>
            <a:ext cx="3898134" cy="117421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Larva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immature form of an animal that looks very different from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adult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Cnidarian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invertebrate animal that uses stinging cells to capture food and protect itself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Polyp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99963" y="5486400"/>
            <a:ext cx="4791635" cy="1229299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Cnidarian body plan with a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vase 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like shape, usually adapted for life attached to an underwater surface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618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228600"/>
            <a:ext cx="3898134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Medusa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228600"/>
            <a:ext cx="4814047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Cnidarian body plan having a bowl like shape and adapted for free swimming life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Colony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6"/>
            <a:ext cx="4818529" cy="1163143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group of individual organisms living or growing together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95600"/>
            <a:ext cx="3898134" cy="1143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Coral Reef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6" y="2895600"/>
            <a:ext cx="4828142" cy="1187986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diverse environment named for the coral animals that make up its stony structure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91000"/>
            <a:ext cx="3898134" cy="1143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Parasite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benefits by living on or in a host organism in a parasitic interaction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10" name="Flowchart: Process 9"/>
          <p:cNvSpPr/>
          <p:nvPr/>
        </p:nvSpPr>
        <p:spPr>
          <a:xfrm>
            <a:off x="76200" y="5486400"/>
            <a:ext cx="3898134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Host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177553" y="5455024"/>
            <a:ext cx="4814045" cy="1229299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organism that a parasite or virus lives </a:t>
            </a:r>
            <a:r>
              <a:rPr lang="en-US" sz="2000" dirty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n or on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618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76200" y="152400"/>
            <a:ext cx="3898134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Free Living Organism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4177552" y="152400"/>
            <a:ext cx="4814047" cy="1143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 organism that does not live in or on other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76200" y="1524000"/>
            <a:ext cx="3898134" cy="11430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Scavenger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4177552" y="1503856"/>
            <a:ext cx="4818529" cy="1163143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carnivore that feeds on the bodies of dead organisms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6200" y="2819400"/>
            <a:ext cx="3898134" cy="12192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Anus</a:t>
            </a:r>
            <a:endParaRPr lang="en-US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4163457" y="2864386"/>
            <a:ext cx="4828142" cy="1174214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The muscular opening at the end of the rectum through which waste material is eliminated from the body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76200" y="4186518"/>
            <a:ext cx="3898134" cy="114748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Closed Circulatory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System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4163457" y="4186518"/>
            <a:ext cx="4832624" cy="1147482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A circulatory system in which blood moves only within a connected network of tubes called </a:t>
            </a:r>
            <a:r>
              <a:rPr lang="en-US" sz="200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blood vessels</a:t>
            </a:r>
            <a:endParaRPr lang="en-US" sz="2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26183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337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Lasco</dc:creator>
  <cp:lastModifiedBy>Rob Lasco</cp:lastModifiedBy>
  <cp:revision>25</cp:revision>
  <dcterms:created xsi:type="dcterms:W3CDTF">2006-08-16T00:00:00Z</dcterms:created>
  <dcterms:modified xsi:type="dcterms:W3CDTF">2013-10-23T16:55:09Z</dcterms:modified>
</cp:coreProperties>
</file>