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164336" y="228600"/>
            <a:ext cx="3709928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Cuticle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3" y="228600"/>
            <a:ext cx="4648200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Waxy, waterproof layer that covers the leaves and stems of most plants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164336" y="1524000"/>
            <a:ext cx="3809998" cy="11430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Vascular Tissue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91000" y="1503857"/>
            <a:ext cx="4648200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Internal transporting tissue in some plants that is made up of tube-like structures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251551" y="2864386"/>
            <a:ext cx="3610778" cy="945614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Zygote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648200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fertilized egg, produced by the joining of a sperm and an egg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269480" y="4191000"/>
            <a:ext cx="3608942" cy="11430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Nonvascular</a:t>
            </a:r>
          </a:p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Plant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648200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low growing plant that lacks true vascular tissue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228600" y="5486400"/>
            <a:ext cx="3633729" cy="12192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Vascular</a:t>
            </a:r>
          </a:p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Plant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4163457" y="5486400"/>
            <a:ext cx="4648200" cy="1229299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plant with true vascular tissue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03046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Sporophyte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stage in the life cycle of a plant in which the plant produces spores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24000"/>
            <a:ext cx="3898134" cy="11430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Gametophyte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stage in the life cycle of a plant in which the plant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produces gametes or sex cells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Rhizoid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thin, root like structure that anchors a moss and absorbs water and nutrients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Frond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leaf of a fern plant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Phloem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vascular tissue through which food moves in some plants 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5469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Xylem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vascular tissue through which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water and nutrients move 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 some plants 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76200" y="1524000"/>
            <a:ext cx="3898134" cy="11430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Pollen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6"/>
            <a:ext cx="4818529" cy="1163143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Tiny particles (male gametophytes) produced by seed plants that contain the cells that will become sperm cells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Seed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plant structure that contains a young plant within a protective covering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Embryo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young organism that develops from a zygote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Cotyledon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seed leaf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342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Germination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sprouting of an embryo from a seed that occurs where the embryo resumes growth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24000"/>
            <a:ext cx="3898134" cy="11430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Root Cap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structure that covers the tip of the root, protecting the root from injury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Cambium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layer of cells in a plant that produces new phloem and xylem cells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Transpiration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process by which water is lost through a plant’s leaves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Gymnosperm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plant that produces seeds that are not enclosed by a protective fruit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342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Cone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reproductive structure of a gymnosperm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24000"/>
            <a:ext cx="3898134" cy="11430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Ovule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structure that contains an egg cell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Pollination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transfer of pollen from the male reproductive structures to the female reproductive structures in a plant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Angiosperm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flowering plant that produces seeds enclosed in a protective structure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Flower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reproductive structure of an angiosperm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342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Sepal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leaf like structure that encloses the bud of a flower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24000"/>
            <a:ext cx="3898134" cy="11430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Petal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colorful, leaf like structure of some flowers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Stamen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male reproductive part of a flower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Pistil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female reproductive part of a flower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Ovary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flower structure that encloses and protects ovules and seeds as they develop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342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Fruit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ripened ovary and other structures that enclose one or more seeds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24000"/>
            <a:ext cx="3898134" cy="11430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Monocot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angiosperm with one seed leaf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Dicot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angiosperm that has two seed leaves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Tropism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growth response of a plant towards or away from a stimulus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Hormone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chemical in an organism that produces a specific effect such as growth and development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342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Auxin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plant hormone that speeds up the rate of growth in plant cells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24000"/>
            <a:ext cx="3898134" cy="11430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Photoperiodism</a:t>
            </a:r>
            <a:endParaRPr lang="en-US" sz="36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plant’s response to the seasonal changes in length of day and night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Short Day Plant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plant that flowers when the nights are longer than the plant’s critical night length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Long Day Plant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plant that flowers when the nights are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shorter 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than the plant’s critical night length</a:t>
            </a: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Critical Night Length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number of hours of darkness that determines whether or not a plant will flower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342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Day Neutral Plant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</a:t>
            </a:r>
            <a:r>
              <a:rPr lang="en-US" sz="20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plant </a:t>
            </a:r>
            <a:r>
              <a:rPr lang="en-US" sz="20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with 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flowering cycle that is not sensitive to periods of light and dark 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24000"/>
            <a:ext cx="3898134" cy="11430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Dormancy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period when an organism’s growth or activity stops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Annual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flowering plant that completes its life cycle in one growing season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Biennial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0668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flowering plant that completes its life cycle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 two years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Perennial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flowering plant that lives for </a:t>
            </a:r>
            <a:r>
              <a:rPr lang="en-US" sz="20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more than two years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342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572</Words>
  <Application>Microsoft Office PowerPoint</Application>
  <PresentationFormat>On-screen Show (4:3)</PresentationFormat>
  <Paragraphs>92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Lasco</dc:creator>
  <cp:lastModifiedBy>Rob Lasco</cp:lastModifiedBy>
  <cp:revision>25</cp:revision>
  <dcterms:created xsi:type="dcterms:W3CDTF">2006-08-16T00:00:00Z</dcterms:created>
  <dcterms:modified xsi:type="dcterms:W3CDTF">2013-10-18T16:44:53Z</dcterms:modified>
</cp:coreProperties>
</file>