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74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Virus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64459"/>
            <a:ext cx="4814047" cy="11430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tiny non living particle that invades and then reproduces itself inside of a living cell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Host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organism that a parasite or virus lives on or in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Parasite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organism that benefits by living on or in a host in a parasitic relationship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Bacteriophage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virus that infects bacteria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Vaccine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substance used in a vaccination that consists of weakened of killed pathogens that can trigger an immune system into action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Bacteria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75665"/>
            <a:ext cx="4814047" cy="11430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Single celled organism that lack a nucleus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Flagellum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long whip like structure that helps a cell move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Binary Fission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form of asexual reproduction in which one cell divides to form two identical cells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Asexual Reproduction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reproductive process that involves only one parent and produces offspring that are identical to the parent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Sexual Reproduction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reproductive process that involves two parents that combine their genetic material to produce a new organism that differs form the parents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4135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Conjugation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in which a unicellular organism transfers some of its genetic material another unicellular organism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Endospore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small rounded thick walled resting cell that forms inside of a bacterial cell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</a:t>
            </a:r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asteurization</a:t>
            </a:r>
            <a:endParaRPr lang="en-US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process of heating foo to a temperature that is high enough to kill most harmful bacterial without changing the food’s taste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Decomposer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organism that breaks down chemicals from wastes and dead organisms returning important materials to soil and water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Protist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eukaryotic organism that cannot be classified as a plant animal or fungus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4135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Protozoan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animal like protist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Pseudopod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false foot or temporary bulge of cytoplasm used for feeding and movement in some protozoans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Contractile Vacuole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cell structure that collects extra water from the cytoplasm and then expels it from the cell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Cilia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hair like projections on the outside of cells that move in a wave like manner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Symbiosis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close relationship between two organisms of different species that benefits at least one of the organisms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4135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Mutualism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close relationship between organisms of two different species where both organisms benefit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Algae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Plant like protists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Spore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tiny cell that is able to grow into a new organism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Fungus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eukaryotic organism that has cell wails, spores to reproduce and is a heterotroph that absorbs its food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Hyphae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branching thread like tubes that make up the bodies of multicellular fungi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4135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Fruiting Body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reproductive structure of a fungus that contains many hyphae and produces spores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Budding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form of asexual reproduction of yeast in which a new cell grows out of the body of the parent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Lichen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5674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combination of a fungus and either an alga or an autotrophic bacteria that live together in a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mutualistic relationship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4135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438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25</cp:revision>
  <dcterms:created xsi:type="dcterms:W3CDTF">2006-08-16T00:00:00Z</dcterms:created>
  <dcterms:modified xsi:type="dcterms:W3CDTF">2013-10-28T15:45:47Z</dcterms:modified>
</cp:coreProperties>
</file>