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Species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organisms that are physically similar and can mate with each other and produce fertile offspring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preserved remains or traces of an organism that lived in the past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Adaptation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behavior or physical characteristic that allows and organism to survive or reproduce in its environment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Evolution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gradual change in a species over time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 Theory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well tested concept that explains a wide range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observations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Natural Selection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process by which individuals that are better adapted to their environment are more likely to survive and reproduce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Variation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difference between individuals of the same species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Homologous Structures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Body parts that are structurally similar in related species and that provide evidence for a common ancestor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Branching Tree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diagram that shows how scientists think different groups of organisms are related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Petrified Fossil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fossil formed when minerals replace all or part of an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50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Mold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fossil formed when a shell or other hard part of an organism dissolves leaving an empty space in the shape of the part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Cast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fossil that forms when a mold becomes filled in with minerals that then harden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Relative Dating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technique used to determine which of two fossils is older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Radioactive Dating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technique used to determine the actual age of a fossil on the basis of the amount of a radioactive element it contains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Radioactive Element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unstable element that breaks down into a different element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50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Half Life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time it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takes for half of the atoms in a radioactive element to decay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 Record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millions of fossils that scientists have collected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Extinction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disappearance of all members of a species from Earth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Gradualism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theory that evolution occurs slowly but steadily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Punctuated Equilibria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theory that species evolve during short periods of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rapid change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50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305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24</cp:revision>
  <dcterms:created xsi:type="dcterms:W3CDTF">2006-08-16T00:00:00Z</dcterms:created>
  <dcterms:modified xsi:type="dcterms:W3CDTF">2013-10-28T17:00:49Z</dcterms:modified>
</cp:coreProperties>
</file>