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03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C703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Multiple Alleles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C703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Three or more forms of a gene that code for a single trait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C703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Sex Chromosomes</a:t>
            </a:r>
            <a:endParaRPr lang="en-US" sz="4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C703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pair of chromosomes carrying genes that determine whether a person is a male of female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C703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Sex Linked Gene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C703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gene that is carried on the X or Y chromosome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C703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Carrier</a:t>
            </a:r>
            <a:endParaRPr lang="en-US" sz="44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C703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person who has one recessive allele for a trait but does not have the trait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C703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Genetic Disorder</a:t>
            </a:r>
            <a:endParaRPr lang="en-US" sz="44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4150658" y="5476301"/>
            <a:ext cx="4791635" cy="1229299"/>
          </a:xfrm>
          <a:prstGeom prst="flowChartProcess">
            <a:avLst/>
          </a:prstGeom>
          <a:solidFill>
            <a:srgbClr val="C703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abnormal contrition that a person inherits through genes or chromosomes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79182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C703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Pedigree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C703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chart or family tree that tracks which members of a family have a particular trait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C703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Karyotype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C703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picture of all the chromosomes in a cell arraigned in pairs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C703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Selective Breeding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C703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process of selecting a few organisms with desired traits to serve as parents of the next generation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C703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Inbreeding</a:t>
            </a:r>
            <a:endParaRPr lang="en-US" sz="44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C703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selective breeding method in which two individuals with identical or similar sets of alleles are crossed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C703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Hybridization</a:t>
            </a:r>
            <a:endParaRPr lang="en-US" sz="40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4150658" y="5476301"/>
            <a:ext cx="4791635" cy="1229299"/>
          </a:xfrm>
          <a:prstGeom prst="flowChartProcess">
            <a:avLst/>
          </a:prstGeom>
          <a:solidFill>
            <a:srgbClr val="C703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selective breeding method in which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two genetically different individuals are 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crossed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5469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C703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Clone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C703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organism that is genetically identical to the organism from which it was produced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03857"/>
            <a:ext cx="3898134" cy="1172108"/>
          </a:xfrm>
          <a:prstGeom prst="flowChartProcess">
            <a:avLst/>
          </a:prstGeom>
          <a:solidFill>
            <a:srgbClr val="C703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Genetic Engineering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C703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transfer of a gene from the DNA of one organism into another in order to produce an organism with desired traits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C703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Gene Therapy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C703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insertion of working copies of a gene into the cells of a person with a genetic disorder in an attempt to correct the disorder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C703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Genome</a:t>
            </a:r>
            <a:endParaRPr lang="en-US" sz="44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C703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All the DNA in </a:t>
            </a:r>
            <a:r>
              <a:rPr lang="en-US" sz="20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one  cell of an organism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79182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234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Lasco</dc:creator>
  <cp:lastModifiedBy>Rob Lasco</cp:lastModifiedBy>
  <cp:revision>23</cp:revision>
  <dcterms:created xsi:type="dcterms:W3CDTF">2006-08-16T00:00:00Z</dcterms:created>
  <dcterms:modified xsi:type="dcterms:W3CDTF">2013-10-28T17:34:01Z</dcterms:modified>
</cp:coreProperties>
</file>