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60A4"/>
    <a:srgbClr val="A2A2FA"/>
    <a:srgbClr val="DBA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Heredity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passing of traits from parents to offspring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Trait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characteristic that an organism can pass on to its offspring through its genes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Genetics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scientific study of heredity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Fertilization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joining of the sperm and the egg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Purebred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63457" y="5486400"/>
            <a:ext cx="4791635" cy="1229299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offspring of many generations that have the same traits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Gene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set of information that controls a trait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Alleles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different forms of a gene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Dominant Allele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allele whose trait always shows up in the organism when the allele is present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Recessive Allele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allele that is masked when a dominant allele is present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Hybrid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63457" y="5486400"/>
            <a:ext cx="4791635" cy="1229299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 that has two different alleles for a trait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240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Probability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number that describes how likely it is and event will occur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Punnett Square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chart that shows all the possible combinations</a:t>
            </a:r>
            <a:r>
              <a:rPr lang="en-US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of alleles that can result form a genetic cross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Phenotype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organism’s physical appearance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Genotype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organism’s genetic makeup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Homozygous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63457" y="5486400"/>
            <a:ext cx="4791635" cy="1229299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Having two identical alleles for a trait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240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Heterozygous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Having two different alleles for a trait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Codominance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condition in which neither of the two alleles of a gene is dominant or recessive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Meiosis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that occurs in the formation of sex cells by which the number of chromosomes are divided in half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Messenger RNA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RNA that copies the coded message from DNA in the nucleus and carries that message into the cytoplasm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Transfer RNA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63457" y="5486400"/>
            <a:ext cx="4791635" cy="1229299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RNA in the cytoplasm that carries an amino acid tot eh ribosome and adds it to the growing protein chain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240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Mutation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A26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change in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gene or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chromosome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240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253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25</cp:revision>
  <dcterms:created xsi:type="dcterms:W3CDTF">2006-08-16T00:00:00Z</dcterms:created>
  <dcterms:modified xsi:type="dcterms:W3CDTF">2013-10-28T18:28:13Z</dcterms:modified>
</cp:coreProperties>
</file>