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7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Element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Any substance that cannot be broken down into simpler substances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Compound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Two or more elements that are chemically bonded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Carbohydrate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energy rich compound made up of the elements carbon, hydrogen and oxygen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Lipid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energy rich organic compound such as fat oil or wax made up of carbon, hydrogen and oxygen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Protein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Large organic molecule made of carbon, hydrogen, oxygen, nitrogen and sometimes sulfur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46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Amino Acid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small molecule that is linked chemically to other amino acids to form proteins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Enzyme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protein that speeds up chemical reactions in living things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Nucleic Acid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Very large organic molecule made of carbon oxygen hydrogen nitrogen and phosphorus that contains the instructions to carry out life functions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DNA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genetic material that carries information about an organism that is passed from parent to offspring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RNA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nucleic acid that plays an important role in the production of proteins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256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Selectively Permeable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99963" y="215153"/>
            <a:ext cx="4814047" cy="1143000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property of cell membranes that allows some substance to pass through while others cannot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Diffusion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by which molecules move from an area of higher concentration to an area of lower concentration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Osmosis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99963" y="2864386"/>
            <a:ext cx="4828142" cy="1174214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diffusion of water molecules throug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 a selectively permeable membrane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219200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Passive Transport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movement of materials through a cell membrane without using the cell’s energy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Active Transport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movement of materials through a cell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membrane using 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energy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256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Photosynthesis</a:t>
            </a:r>
            <a:endParaRPr lang="en-US" sz="4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in which some organisms use water along with sunlight and carbon dioxide to make their own food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Autotroph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organism that makes it own food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Heterotroph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organism that cannot make its own food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Pigment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colored chemical that absorbs light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Chlorophyll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green pigment found in the cells of plants, algae and some bacteria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256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Stomata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Small openings in a leaf through which oxygen and carbon dioxide can move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Respiration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by which cells break down simple food molecules to release the energy they contain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Fermentation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by which cells break down molecules to release energy without using oxygen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Cell Cycle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regular sequence of growth and division that cells undergo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Interphase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stage of the cell cycle that takes place before cell division occurs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256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Replication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process by which a cell makes o a copy of the DNA in its nucleus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Mitosis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stage of the cell cycle during which the nucleus divides into two nuclei and one copy of the DNA is distributed to each daughter cell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Chromosome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doubled rod of condensed chromatin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Cytokinesis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EFE74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final stage of the cell cycle in which the cell’s cytoplasm divides distributing the organelles into each of the two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new cells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256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432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Lasco</dc:creator>
  <cp:lastModifiedBy>Rob Lasco</cp:lastModifiedBy>
  <cp:revision>24</cp:revision>
  <dcterms:created xsi:type="dcterms:W3CDTF">2006-08-16T00:00:00Z</dcterms:created>
  <dcterms:modified xsi:type="dcterms:W3CDTF">2013-10-28T19:26:52Z</dcterms:modified>
</cp:coreProperties>
</file>