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89647" y="190528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Natural Resource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Anything in the environment that is used by people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Renewable Resource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resource that is either always available or is naturally replaced in a relatively short time.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Nonrenewable Resource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resource that is not replaced in a useful time frame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Pollution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Contamination of the Earth’s land, water or air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Environmental Science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study of the natural processes that occur in the environment and how humans can affect them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380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Clear Cutting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cutting down all the trees in one area all at once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4"/>
            <a:ext cx="3898134" cy="1286435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Selective Cutting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cutting down only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some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the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trees in an area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82315"/>
            <a:ext cx="3898134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Sustainable Yield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amount of a renewable resource that can be harvested regularly without reducing the future supply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Fishery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area with a large population of valuable ocean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Aquaculture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practice of raising fish and other water dwelling organism for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76200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Biodiversity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222375" y="76200"/>
            <a:ext cx="4814047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number of different species in an area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389530"/>
            <a:ext cx="3898134" cy="1286435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Keystone Species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54492" y="1389530"/>
            <a:ext cx="4818529" cy="117210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species that influences the survival of many others in an ecosystem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95600"/>
            <a:ext cx="3898134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Extinction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disappearance of all members of a species from Earth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208928"/>
            <a:ext cx="3898134" cy="127747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Endangered Species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038600" y="4213412"/>
            <a:ext cx="4832624" cy="127298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species in danger of becoming extinct in the near future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625353"/>
            <a:ext cx="3898134" cy="1219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Threatened Species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63457" y="5592842"/>
            <a:ext cx="4791635" cy="1229299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species that could become endangered in the near future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380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Habitat Destruction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loss of a natural habitat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Habitat Fragmentation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breaking of a habitat into smaller isolated pieces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Poaching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Illegal killing or removal of wildlife from their habitats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2954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Captive Breeding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29988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mating of animals in zoos or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wildlife preserves</a:t>
            </a:r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380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2014-01-09T15:52:55Z</dcterms:modified>
</cp:coreProperties>
</file>