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3" r:id="rId5"/>
    <p:sldId id="262" r:id="rId6"/>
    <p:sldId id="260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5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80682" y="152400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Producer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 that can make its own food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Consumer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 that obtains energy by feeding on other organisms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Herbivore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6" y="2864386"/>
            <a:ext cx="4828142" cy="1174214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consumer that eats only plants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Carnivore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consumer that eats only animals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Omnivore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consumer that eats both plants and animals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Scavenger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carnivore that feeds on the bodies of dead organisms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Decomposer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 that breaks down chemicals from waste and dead organisms returning important minerals to the soil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Food Chain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series of events in which one organism eats another and obtains energy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Food Web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pattern of overlapping food chains in an ecosystem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Energy Pyramid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diagram that shows the amount of energy that moves from one feeding level to another in a food web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7166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Water Cycle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continuous process by which water moves from the Earth’s surface to the atmosphere and back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Evaporation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by which molecules of a liquid absorb energy and change to a gas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Condensation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by which a gas changes to a liquid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Precipitation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Snow, rain, sleet or hail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Nitrogen Fixation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of changing free nitrogen gas into a usable form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7166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Biogeography</a:t>
            </a:r>
            <a:endParaRPr lang="en-US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study of where organisms live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Continental Drift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very slow movement of continents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Dispersal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movement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of an organism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from one place to another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Exotic Species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Species that are carried to a new location by people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Climate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typical weather pattern in an area over a long period of time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7166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Biome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group of land ecosystems with similar climates and organisms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Canopy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leafy roof formed by tall trees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Understory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layer of shorter plants that grow in the shade of a forest canopy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Desert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area that receives less than 25 centimeters of precipitation a year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Grassland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area populated by grasses and other non woody plants that get between 25-75 centimeters of precipitation a year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7166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Savanna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grassland close to the equator that receives as much as 120 centimeters of rain a year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18411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Deciduous Tree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tree that sheds its leaves and grows new ones each year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19400"/>
            <a:ext cx="3898134" cy="12192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Coniferous Tree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tree that produces its seeds in cones and has needle shaped leaves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Tundra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extremely cold, dry biome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Permafrost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Soil that is frozen all year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7166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Estuary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90999" y="228600"/>
            <a:ext cx="4814047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habitat where fresh water of a river meets salt water of an ocean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Intertidal Zone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area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between the highest high tide line and the lowest low tide line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Neritic Zone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F95A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area of shallow ocean water over the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continental shelf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7166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409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27</cp:revision>
  <dcterms:created xsi:type="dcterms:W3CDTF">2006-08-16T00:00:00Z</dcterms:created>
  <dcterms:modified xsi:type="dcterms:W3CDTF">2013-11-26T19:23:12Z</dcterms:modified>
</cp:coreProperties>
</file>