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4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07576" y="210671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Organism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living thing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07576" y="1532965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Habitat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specific environment that provides the things an organism needs to live, grow and  reproduce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52400" y="2864386"/>
            <a:ext cx="3898134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Biotic Factor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208928" y="2864386"/>
            <a:ext cx="4828142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living part of an organism’s habitat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Abiotic Factor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nonliving part of an organism’s habitat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Photosynthesis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process where some organisms use water and carbon dioxide, with light to make food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Species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group of organisms that are physically similar, can mate and produce fertile offspring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07576" y="1532965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Population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All the members of one species in a particular area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52400" y="2864386"/>
            <a:ext cx="3898134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Community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208928" y="2864386"/>
            <a:ext cx="4828142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All the different populations that live together in a area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Ecosystem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community of organisms that live in a particular area along with their nonliving surroundings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Ecology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study of how organisms react with their environment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1289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Estimate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 approximation of a number, base on reasonable assumptions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07576" y="1532965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Birth Rate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number of births in a population in a certain amount of time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52400" y="2864386"/>
            <a:ext cx="3898134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Death Rate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208928" y="2864386"/>
            <a:ext cx="4828142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number of deaths in a population in a certain amount of time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Immigration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Moving into a population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Emigration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Leaving a population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1289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152400"/>
            <a:ext cx="3898134" cy="12192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Population Density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152400"/>
            <a:ext cx="4814047" cy="12192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number of individuals in a area of a specific size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07576" y="1532965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Limiting Factor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 environmental factor that prevents a population from increasing in size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52400" y="2864386"/>
            <a:ext cx="3898134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Carrying Capacity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208928" y="2864386"/>
            <a:ext cx="4828142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largest population that an area can support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Natural Selection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process where individuals that are better adapted to their environment are more likely to survive than others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Adaptations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behavior or physical characteristic that allows an organism to survive or reproduce in its environment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1289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Niche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role of an 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organism in 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its environment or how it makes its living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07576" y="1532965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Competition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struggle between organisms to survive as they attempt to use the same limited resource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52400" y="2864386"/>
            <a:ext cx="3898134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Predation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208928" y="2864386"/>
            <a:ext cx="4828142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 interaction where one organism kills another for food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Predator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organism that does the killing in a predation interaction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Prey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 organism that is killed and eaten by another organism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1289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Symbiosis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close relationship between two organisms of different species that benefits at least one of the organisms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07576" y="1532965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Mutualism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close relationship between two organisms of different species 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 which both organisms benefit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52400" y="2864386"/>
            <a:ext cx="3898134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Commensalism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208928" y="2864386"/>
            <a:ext cx="4828142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close relationship between two organisms of different species 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where one benefits and the other is neither helped nor harmed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Parasitism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relationship in which one organism lives on or in a host and harms it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Parasite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organism that benefits by living on or in a host in a parasitic relationship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1289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Host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organism that a parasite or virus lives on or in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07576" y="1532965"/>
            <a:ext cx="3898134" cy="11430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Succession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series of predictable changes that occur in a community over time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52400" y="2864386"/>
            <a:ext cx="3898134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Primary Succession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235822" y="2855421"/>
            <a:ext cx="4828142" cy="117421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series of changes that occur in an areas where no soil or organisms exist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2192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Pioneer Species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first species to populate an area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96500"/>
            <a:ext cx="3898134" cy="12192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Secondary Succession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series of changes that occur in an area where the ecosystem has been disturbed but soil and organisms still exist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1289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466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31</cp:revision>
  <dcterms:created xsi:type="dcterms:W3CDTF">2006-08-16T00:00:00Z</dcterms:created>
  <dcterms:modified xsi:type="dcterms:W3CDTF">2013-12-09T15:38:48Z</dcterms:modified>
</cp:coreProperties>
</file>