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Organism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living thing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basic unit of structure and function in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Unicellular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Made of a single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8612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Multicellular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Consisting of many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Stimulus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change in an organism’s surroundings that causes the organism to react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Response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action or change in behavior that occurs in reaction to a stimulus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Development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change that occurs during an organism’s life to produce a more complex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Spontaneous Generation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mistake idea tha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 living things arise from non living sources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8612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Autotroph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makes its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Heterotroph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cannot make its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Classification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grouping thins according to their similarities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Taxonomy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scientific study of how living thins are classified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Binominal Nomenclature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system for naming organisms in which each organism is given a unique two part scientific name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8612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Genus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classification grouping that consists of a number of similar closely related species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Species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organisms that are physically similar and can mate with each other and produce fertile offspring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Prokaryote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whose cells lack a nucleus and some other cell structures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Nucleus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control center of a eukaryotic cell that directs the cell’s activities and contains the information that determines the cell’s form and function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Eukaryote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whose cells contain nuclei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8612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basic unit of structure and function in all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Microscope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instrument that makes small objects look larger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 Theory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widely accepted explanation of the relationship between cells and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Organelle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tiny cell structure that carries out a specific function within the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 Wall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rigid layer of no living material that surrounds the cells of plants and some other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8612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 Membrane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outside cell boundary that controls which substance can enter or leave the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Cytoplasm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material within a cell apart form the nucleus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Mitochondria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Rod shaped cells structures that convert energy in food molecules to energy the cell can use to carry out its functions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Endoplasmic Reticulum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cell structure that forms passageways in which proteins and other materials are carried through the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Ribosome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small grain like structure in the cytoplasm of a cell where proteins are made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8612" y="41910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Golgi Body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77552" y="4191000"/>
            <a:ext cx="4832624" cy="1147482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structure in a cells that receives proteins and newly formed materials from the endoplasmic reticulum, packages them, distributes them to other parts of the cell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Chloroplast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structure in the cells of plants and some other organisms that captures energy from sunlight and uses it to produce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Vacuole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sac inside a cell that acts as a storage area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Lysosome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small round cell structure containing chemicals that break down large food particles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into smaller ones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6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449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2013-10-28T20:23:02Z</dcterms:modified>
</cp:coreProperties>
</file>