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Stimulus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change in an organism’s surroundings that causes the organism to react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Response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action or change in behavior that occurs in response to a stimulus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12059" y="2769932"/>
            <a:ext cx="3898134" cy="1174214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Neuron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cell carries information through the nervous system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14800"/>
            <a:ext cx="3898134" cy="12192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Nerve Impulse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message carried by a neuron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Dendrite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thread like extension of a neuron that carries nerve impulses toward the cell body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Axon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thread like part of a neuron that carries nerve impulses away from the cell body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Nerve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bundle of nerve fibers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Sensory Neuron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neuron that picks up stimuli from the internal or external environment and converts each stimulus into a nerve impulse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Interneuron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neuron that carries nerve impulses from one neuron to another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Motor Neuron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neuron that sends an impulse to a muscle or gland, causing the muscle or gland to react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206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Synapse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junction where one neuron can transfer an impulse to the next structure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Central Nervous System</a:t>
            </a:r>
            <a:endParaRPr lang="en-US" sz="36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division of the nervous system consisting of the brain and the spinal cord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80682" y="2864386"/>
            <a:ext cx="3898134" cy="1174214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Peripheral Nervous System</a:t>
            </a:r>
            <a:endParaRPr lang="en-US" sz="36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division of the nervous system consisting of all the nerves located outside of the central nervous system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Brain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part of the central nervous system that is located in the skull and controls most functions in the body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Spinal Cord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thick column of nerve tissue that links the brain to most of the nerves in the peripheral nervous system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206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Cerebrum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part of the brain that interprets input from the senses, controls movement, and carries out complex mental processes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Cerebellum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part of the brain that coordinates muscle action and helps maintain balance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Brain Stem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part of the central nervous system that lies between the cerebellum and the spinal cord and controls a body’s involuntary actions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Somatic Nervous System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group of nerves in the peripheral nervous system that controls voluntary actions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Autonomic Nervous System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group of nerves in the peripheral nervous system that controls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involuntary 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actions</a:t>
            </a:r>
          </a:p>
        </p:txBody>
      </p:sp>
    </p:spTree>
    <p:extLst>
      <p:ext uri="{BB962C8B-B14F-4D97-AF65-F5344CB8AC3E}">
        <p14:creationId xmlns:p14="http://schemas.microsoft.com/office/powerpoint/2010/main" val="326206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Reflex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automatic response that occurs rapidly and without conscious control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Concussion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bruise like injury of the brain that occurs when the soft tissue of the brain collides with the skull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Cornea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6" y="2864386"/>
            <a:ext cx="4828142" cy="1174214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clear tissue that covers the front of the eye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Pupil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opening through which light enters the eye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Iris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circular structure that surrounds the pupil and regulates the amount of light entering the eye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206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Lens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flexible structure that focuses light that has entered the eye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Retina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layer of receptor cells at the back of the eye on which an image is focused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Nearsightedness</a:t>
            </a:r>
            <a:endParaRPr lang="en-US" sz="36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condition in which a person is able to see nearby objects clearly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Farsightedness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condition in which a person is able to see distant objects clearly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Eardrum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membrane that separates the outer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ear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from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middle ear, and that vibrates as sound waves strike it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206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Cochlea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snail shaped tube in the inner ear that is lined with receptor cells that respond to sound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Semicircular Canal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Structures in the inner ear that are responsible for the sense of balance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Drug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Any chemical taken into the body that causes changes in a person’s body or behavior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Drug Abuse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deliberate misuse of drugs for purposes other than medical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Tolerance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state in which a drug user needs larger amount of the drug to produce the same effect on the body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206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Addiction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physical dependence on a substance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Withdrawal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period of adjustment that occurs when a drug dependent person stops taking the drug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Depressant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drug that slows down the activity of the central nervous system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Stimulant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drug that speeds up body processes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Anabolic Steroid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Synthetic chemicals that are similar to hormones produced by the body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206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Alcoholism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disease in which a person is both physically addicted to and emotionally dependent on alcohol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206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631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29</cp:revision>
  <dcterms:created xsi:type="dcterms:W3CDTF">2006-08-16T00:00:00Z</dcterms:created>
  <dcterms:modified xsi:type="dcterms:W3CDTF">2014-02-18T15:27:53Z</dcterms:modified>
</cp:coreProperties>
</file>