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8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Pathogen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causes disease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Infectious Disease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disease caused by the presence of a living thing in the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19400"/>
            <a:ext cx="3898134" cy="1174214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Toxin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poison produced by biological pathogens that damage cells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12559"/>
            <a:ext cx="3898134" cy="12954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Inflammatory Response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Part of the body’s defense against pathogens, fluid and white blood cells leak from blood vessels and destroy pathogens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514429"/>
            <a:ext cx="3898134" cy="12192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Phagocyte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white blood cell that destroys pathogens by engulfing them and breaking them down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152400"/>
            <a:ext cx="3898134" cy="12192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Immune Response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Part of the body’s defense against pathogens, white cells of the immune system react to pathogens with  defense specifically designed to fight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03857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Lymphocyte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White blood cell that distinguishes between each kind of pathogen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 Cell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lymphocyte that identifies pathogens and distinguishes one pathogen from another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Antigen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molecule that the immune system recognizes either as part of the body or as coming from outside of the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 Cell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lymphocyte that produces proteins that help destroy pathogens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091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Antibody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protein produced by as B cell of the immune system that destroys pathogens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AIDS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Acquired immunodeficiency syndrome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disease caused by a virus that attacks the immune system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HIV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Human immunodeficiency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virus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virus that causes AIDS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Immunity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body’s ability to destroy pathogens before they can cause disease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Active Immunity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Immunity that occurs when a person’s own immune system produces antibodies in response to a pathogen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091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Vaccination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harmless antigens are deliberately introduced into a person’s body to produce active immunity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Vaccine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substance used in a vaccination that consists of a weaken or killed pathogen that can trigger the immune system into action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12059" y="2851101"/>
            <a:ext cx="3898134" cy="1174214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Antibiotic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chemical that kills bacteria or slows down their growth rate without harming cells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112059" y="4114800"/>
            <a:ext cx="3898134" cy="12192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Passive Immunity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Immunity in which antibodies are given to a person rather than produced in a person’s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Noninfectious</a:t>
            </a:r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Disease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disease that is not caused by a pathogen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091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Allergy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disorder in which the immune system is overly sensitive to a foreign substance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Allergen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substance that causes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allergy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Histamine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chemical that is responsible for the symptoms of an allergy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Asthma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disorder in which the respiratory passages narrow significantly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Insulin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chemical produced in the pancreas that enables the body’s cells to take in glucose from the blood and use it for energy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091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Diabetes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condition in which either the pancreas fails to produce enough insulin or the body’s cells cannot use it properly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Tumor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abnormal tissue mass that results from the rapid division of cells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Carcinogen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5D8D3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substance or factor in the environment that can cause cancer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091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419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29</cp:revision>
  <dcterms:created xsi:type="dcterms:W3CDTF">2006-08-16T00:00:00Z</dcterms:created>
  <dcterms:modified xsi:type="dcterms:W3CDTF">2014-02-11T15:54:01Z</dcterms:modified>
</cp:coreProperties>
</file>