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Cardiovascular System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body system that consists of the heart, blood vessels and blood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Heart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hollow muscular organ that pumps blood throughout the body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Atrium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Each of the two uppers chambers of the heart that receives blood that comes into the heart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Pacemaker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group of cells located in the right atrium that send out signals to make the heart muscle contract 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Ventricle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lower chamber of the heart that pumps blood out to the lungs and body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5469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Valve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flap of tissue in the heart or vein that prevents blood from flowing backward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Artery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blood vessel that carries blood away from the heart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</a:t>
            </a:r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apillary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tiny blood vessel where substances are exchanged between the blood and the body cells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Vein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blood vessel that carries blood back to the heart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Aorta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largest artery in the body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15272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Coronary Artery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An artery that supplies blood to the heart itself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Pulse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alternating expansion and relaxation of an artery wall as blood travels through it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Diffusion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process by which molecules move </a:t>
            </a:r>
            <a:r>
              <a:rPr lang="en-US" sz="200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from an </a:t>
            </a:r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area of higher concentration to an area of lower concentration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Blood Pressure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pressure that is exerted by the blood against the walls of the blood vessels 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Plasma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liquid part of the blood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15272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Red Blood Cell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cell in the blood that takes up oxygen in the lungs and delivers it to the cells elsewhere in the body 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Hemoglobin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An iron containing protein that binds chemically to oxygen molecules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White Blood Cell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99963" y="2864386"/>
            <a:ext cx="4828142" cy="1174214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blood cell that fights disease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Platelet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cell fragment that plays an important part in the forming of clots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Lymphatic System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network of vein like vessels that return fluid that leaks out of blood vessels to the bloodstream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15272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Lymph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fluid that the lymphatic system collects and returns to the bloodstream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Lymph Node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small knob in the lymphatic system that filters lymph, trapping bacteria and other disease causing microorganisms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Atherosclerosis</a:t>
            </a:r>
            <a:endParaRPr lang="en-US" sz="4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condition in which an artery wall thickens from a buildup of fatty material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Heart Attack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condition in which blood flow to part of the heart muscle is blocked causing heart cells to die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Hypertension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disorder in which a person’s blood pressure is consistently higher than normal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15272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372</Words>
  <Application>Microsoft Office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Lasco</dc:creator>
  <cp:lastModifiedBy>Rob Lasco</cp:lastModifiedBy>
  <cp:revision>28</cp:revision>
  <dcterms:created xsi:type="dcterms:W3CDTF">2006-08-16T00:00:00Z</dcterms:created>
  <dcterms:modified xsi:type="dcterms:W3CDTF">2014-01-31T21:42:19Z</dcterms:modified>
</cp:coreProperties>
</file>