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basic unit of structure and function in living things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 Membrane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outside cell boundary that controls which substances can enter or leave the cell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Nucleus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control center of a eukaryotic cell that directs cell activities and contains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information that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determines cell form and function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Cytoplasm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material within a cell apart from the nucleus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Tissue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group of similar cells that preform the same function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Muscle Tissue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37565"/>
            <a:ext cx="4814047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body tissue that contracts or shortens making body parts move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Connective Tissue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body tissue that provides support for the body and connects all of its parts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Nervous Tissue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body tissue that carries electrical messages back and forth between the brain and every other part of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Epithelial Tissue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body tissue that covers the surfaces of the body inside and out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structure in the body that is composed of different kinds of tissue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8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 System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group of organs that work together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perform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major function in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Homeostasis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maintenance of stable internal conditions in an organism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Stress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reaction of a person’s body to potentially threatening, changing or disturbing events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Skeleton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inner framework made of all the bones of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Vertebrae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small bones that make up the backbone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8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Joint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place in the body where two bones come together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Ligament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Strong connective tissue that holds bones together in moveable joints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Cartilage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connective tissue that is more flexible than bone and that protects the ends of bones keeping them from rubbing together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Compact Bone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Hard dense bone tissue that is beneath the outer membrane of a bone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Spongy Bone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210845" y="5334000"/>
            <a:ext cx="4791635" cy="12292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Layer of bone tissue having many small spaces and found just inside the layer of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compact 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8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Marrow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soft connective tissue that fills the internal space in 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Osteoporosis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49146" y="1518411"/>
            <a:ext cx="4818529" cy="11721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condition in which the body’s bones become weak and break easily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Involuntary Muscle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muscle that is not under conscious control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Voluntary Muscle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99963" y="4186518"/>
            <a:ext cx="4832624" cy="114748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muscle that is under conscious control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228600" y="5446625"/>
            <a:ext cx="3898134" cy="1219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Skeletal Muscle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muscle that is attached to the bones of a skeleton and provides the force that moves the bones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8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Tendon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235822" y="228600"/>
            <a:ext cx="4814047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Strong connective tissue that attaches muscle to 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18411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Striated Muscle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muscle that appears banded also called skeletal muscle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Smooth Muscle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Involuntary muscle found inside many organs of the body 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Cardiac Muscle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Muscle tissue found only inside of the heart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Epidermis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outer layer of the skin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8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Melanin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pigment that gives the skin its color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Dermis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inner layer of the skin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Pore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opening through which sweat reaches the surface of the skin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Follicle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Structure in the dermis of the skin from which a strand of hair grows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Cancer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disease in which some body cells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divide uncontrollably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689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457</Words>
  <Application>Microsoft Office PowerPoint</Application>
  <PresentationFormat>On-screen Show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27</cp:revision>
  <dcterms:created xsi:type="dcterms:W3CDTF">2006-08-16T00:00:00Z</dcterms:created>
  <dcterms:modified xsi:type="dcterms:W3CDTF">2014-01-14T18:16:51Z</dcterms:modified>
</cp:coreProperties>
</file>