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Behavior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All the actions an animal performs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Stimulus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change in the organism’s surroundings that causes the organism to react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Response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 </a:t>
            </a:r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action or change in behavior that occurs in reaction to a stimulus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Instinct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 inborn behavior pattern that an animal performs correctly the first time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Learning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process that leads to changes in behavior based on practice or experience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0096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152400"/>
            <a:ext cx="3898134" cy="12192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Imprinting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4177552" y="152400"/>
            <a:ext cx="4814047" cy="12192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process in which newly hatched birds or newborn mammals learn to follow the first moving object they see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4"/>
            <a:ext cx="3898134" cy="1210235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Conditioning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239342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process of learning to connect a stimulus with a good or bad outcome 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250414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Trial &amp; Error Learning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form of conditioning in which an animal learns to perform a behavior more and more successfully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2192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Insight Learning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process of learning how to solve a problem or do something new by applying what is already known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Pheromone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chemical released by one animal that affects the behavior of another of the same species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46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Aggression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4199963" y="168088"/>
            <a:ext cx="4814047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threatening behavior that one animal uses to gain control over another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Territory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 area that is occupied and defended by an animal or a group of animals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250414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Courtship Behavior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behavior that animals of the same species engage in to prepare for mating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Society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group of closely related animals of the same species that divide up labor and work together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Circadian Rhythm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behavior cycle that occurs over a period of approximately one day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0096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Hibernation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state of greatly reduced body activity that occurs during winter 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Migration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The regular periodic journey of an animal from one place to another and back again for feeding or reproduction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Transmitter</a:t>
            </a:r>
            <a:endParaRPr lang="en-US" sz="4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device that sends out signals in the form of radio waves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Receiver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 device that receives radio waves and converts them into a sound or light signal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Satellite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An instrument that orbits a celestial body, such as the Earth</a:t>
            </a:r>
            <a:endParaRPr lang="en-US" sz="20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0096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306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Lasco</dc:creator>
  <cp:lastModifiedBy>Rob Lasco</cp:lastModifiedBy>
  <cp:revision>28</cp:revision>
  <dcterms:created xsi:type="dcterms:W3CDTF">2006-08-16T00:00:00Z</dcterms:created>
  <dcterms:modified xsi:type="dcterms:W3CDTF">2013-11-25T20:24:02Z</dcterms:modified>
</cp:coreProperties>
</file>