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Bird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endothermic vertebrate that has feathers, a four chambered heart and lays eggs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Contour Feather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large feather that helps give shape to a bird’s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Down Feather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short fluffy feather that traps heat and keeps a bird warm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Crop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bird’s internal storage pouch that allows it to store food inside its body after swallowing it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Gizzard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muscular thick walled part of the bird’s stomach that squeezes and grinds partially digested food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Lift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difference in pressure between the upper and lower surfaces of a bird’s wing that allows a bird to fly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Mammal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6"/>
            <a:ext cx="4818529" cy="1163143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endothermic vertebrate with a four chambered heart, skin covered with fur or hair, young feed from milk produced by the female.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Mammary Gland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6" y="2864386"/>
            <a:ext cx="4828142" cy="117421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organ in female mammals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produces milk for the mammal’s young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Diaphragm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large muscle located at the bottom of a mammal’s rib cage that functions in breathing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Monotreme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mammal that lays eggs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456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Marsupial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mammal’s whose young are born alive but mature inside of the female’s pouch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Gestation Period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length of time between fertilization and birth of a mammal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743200"/>
            <a:ext cx="3898134" cy="125041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Placental Mammal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72422" y="2743200"/>
            <a:ext cx="4828142" cy="125041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mammal that develops inside its mother’s body until its body systems can function independently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Placenta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membrane that becomes the link between the developing embryo and the mother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85165" y="5495365"/>
            <a:ext cx="3898134" cy="11430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Zoology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4158975" y="5522259"/>
            <a:ext cx="4832624" cy="1147482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study of animals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456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225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26</cp:revision>
  <dcterms:created xsi:type="dcterms:W3CDTF">2006-08-16T00:00:00Z</dcterms:created>
  <dcterms:modified xsi:type="dcterms:W3CDTF">2013-11-21T16:12:08Z</dcterms:modified>
</cp:coreProperties>
</file>