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Chordate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Phylum whose members have a notochord, nerve cord and a pouch in their throat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Notochord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flexible rod that supports a chordate’s back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Vertebra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Small bones that make up the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Ectotherm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whose body does not produce much heat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Endotherm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whose body controls and regulates its temperature by cooling the internal heat it produces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Fish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ectothermic vertebrate that lives in water and has fins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Cartilage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connective tissue, more flexible than bone that protects the ends of bones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Swim Bladder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internal gas filled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helps bony fish stabilize their bodies at different depths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Amphibian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ectothermic vertebrate that spends its early life in water and adult life on land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Tadpole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larval form of a frog or toad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22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Lung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 found in air breathing vertebrates that exchanges oxygen and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arbon dioxide in the blood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Atrium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two upper chambers of the heart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Ventricle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lower chamber of the heart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Habitat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specific environment that provides the things an organism needs to live, grow and reproduce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Reptile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ectothermic vertebrate that lays eggs, has lungs and scaly skin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22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Kidney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Major organ of the excretory system that removes urea and wastes from the blood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Urine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Watery fluid produced by the kidneys that contains urea and other wastes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Amniotic Egg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egg with a shell and internal membranes that keep the embryo moist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Fossil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preserved remains or traces of an organism that lived in the past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Sedimentary Rock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Rock formed from hardened layers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sediment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22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Paleontologist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scientist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who studies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extinct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22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263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24</cp:revision>
  <dcterms:created xsi:type="dcterms:W3CDTF">2006-08-16T00:00:00Z</dcterms:created>
  <dcterms:modified xsi:type="dcterms:W3CDTF">2013-11-08T15:13:46Z</dcterms:modified>
</cp:coreProperties>
</file>