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Mollusk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invertebrate with a soft unsegmented body often protected by a hard outer shell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Open Circulatory System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Circulatory system in which the heart pumps blood into open spaces in the body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Gill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 that removes oxygen from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Gastropod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58974" y="4191000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mollusk with a single shell or no shell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Herbivore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only plants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Carnivore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only animals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Radula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flexible ribbon of tiny teeth in mollusks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Bivalve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mollusk that has two shells held together by hinges and strong muscles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Omnivore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both plants and animals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94129" y="5464555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Cephalopod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ocean dwelling mollusk whose foot has adapted as tentacles that surround its mouth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Arthropod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invertebrate that has an external skeleton, a segmented body and jointed appendages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Exoskeleton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waxy, waterproof outer shell or skeleton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protects an animal and prevents evaporation of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Molting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shedding an outgrown exoskeleton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Antenna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appendage on the head of an arthropod that contains sense organs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Crustacean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213411" y="5476301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arthropod that has two or three body sections, five or more pairs of legs and two pairs of antennae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Metamorphosis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process in which an animal’s body undergoes dramatic changes in form during its life cycle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Arachnid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arthropod with two body sections, four pair of legs and no antennae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Abdomen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hind section of an arthropod’s body that contains its reproductive organs and digestive tract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Insect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arthropod with three body sections, six legs, one pair of antennae and one or two pair of wings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Thorax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arthropod’s midsection, to which its wings and legs are attached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15153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Complete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Metamorphosis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Type of metamorphosis characterized by four dramatically different stages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Pupa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third stage of complete metamorphosis in which an insect changes from larva to adult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Gradual Metamorphosis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Type of metamorphosis where an egg hatches into a nymph that resembles an adult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Nymph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Stage of gradual metamorphosis that usually resembles and adult insect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Food Chain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series of events in which one organism eats another and obtains energy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Ecology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study of how organisms interact with their environment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makes its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Consumer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obtains its energy by feeding on other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148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Decomposer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14800"/>
            <a:ext cx="483262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breaks down chemicals from wastes and dead organisms returning material to the soil and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Pollinator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that carries pollen from one plant to another of the same species, allowing it to reproduce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Pesticide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designed to kill a pest animal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4478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Biological Control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natural predator or disease used to control a pest insect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Echinoderm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743200"/>
            <a:ext cx="4828142" cy="1295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radially symmetrical invertebrate that lives on the ocean floor, has an internal skeleton and a water vascular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Endoskeleton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internal skeleton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67235" y="5486400"/>
            <a:ext cx="3898134" cy="1219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 Vascular System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system of fluid filled tubes in an echinoderm’s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Tube Feet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 of an echinoderm’s water vascular system that stick out from the body and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provides movement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84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486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26</cp:revision>
  <dcterms:created xsi:type="dcterms:W3CDTF">2006-08-16T00:00:00Z</dcterms:created>
  <dcterms:modified xsi:type="dcterms:W3CDTF">2013-10-31T19:43:17Z</dcterms:modified>
</cp:coreProperties>
</file>