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Science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way of learning about he natural world and the knowledge gained through the process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Observing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using one or more of your senses to gather information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Qualitative Observation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observation that deals with characteristics that cannot be expressed in numbers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85165" y="41910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Quantitative Observation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observation that deals with a number of amount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07576" y="5496499"/>
            <a:ext cx="3898134" cy="1219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Inferring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making an inference an interpretation based on observations and prior knowledge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008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Predicting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forecasting what will happen based on past experience or evidence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Classification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grouping things based on their similarities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Making Models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creating representations of complex objects or processes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85165" y="41910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Life Science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study of living things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07576" y="5496499"/>
            <a:ext cx="3898134" cy="1219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Scientific Inquiry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204446" y="5486400"/>
            <a:ext cx="4791635" cy="122929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diverse ways in which a scientist studies the natural world and proposes explanations based on the evidence gathered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Hypothesis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possible explanation for a set of observations or answer to a scientific question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Variable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factor in an experiment that can change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Controlled Experiment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experiment in which only one variable is manipulated at a time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85165" y="41910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Manipulated Variable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one factor that a scientist changes during an experiment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07576" y="5496499"/>
            <a:ext cx="3898134" cy="1219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Responding Variable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factor that changes as a result of changes to the manipulated variable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008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Operational Definition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statement that describes how to measure a particular variable or how to define a particular term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Data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Facts, figures and other evidence gathered through observations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Communicating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sharing ideas with others through writing or speaking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85165" y="4191000"/>
            <a:ext cx="3898134" cy="11430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Technology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How people modify the world around them to meet their needs or to solve practical problems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107576" y="5496499"/>
            <a:ext cx="3898134" cy="121920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Engineer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person who is trained to use both technological and scientific knowledge to solve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practical problems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008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274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25</cp:revision>
  <dcterms:created xsi:type="dcterms:W3CDTF">2006-08-16T00:00:00Z</dcterms:created>
  <dcterms:modified xsi:type="dcterms:W3CDTF">2013-10-28T21:16:12Z</dcterms:modified>
</cp:coreProperties>
</file>