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Weathering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chemical and physical process that break down rock at the Earth’s surface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03094" y="1532965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Erosion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by which water, ice, wind or gravity moves weathered rock or soil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34470" y="2819400"/>
            <a:ext cx="3898134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Uniformitarianism</a:t>
            </a:r>
            <a:endParaRPr lang="en-US" sz="3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geologic principle that the same geologic processes that operate today operated in the past to change the Earth’s surface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103094" y="4110318"/>
            <a:ext cx="3898134" cy="1299882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Mechanical Weathering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type of weathering in which rock is physically broken down into smaller pieces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89647" y="5496499"/>
            <a:ext cx="3898134" cy="12192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Abrasion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grinding away of rock by other rock particles carried by water, ice or wind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84408" y="188259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Ice Wedging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Process that splits rock when water seeps into cracks, freezes and expands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03094" y="1446693"/>
            <a:ext cx="3898134" cy="128643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Chemical Weathering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that breaks down rock through chemical changes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Oxidation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chemical change in which a substance combines with oxygen and forms rust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Permeable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Characteristic of a material that is full of tiny connected air spaces that water can seep through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Soil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loose weathered material on the Earth’s surface in which plants can grow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843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Bedrock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solid layer of rock beneath the soil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03094" y="1532965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Humus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Dark colored organic material in soil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03094" y="2864386"/>
            <a:ext cx="3898134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Fertility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measure of how well soil supports plant growth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Loam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Rich fertile soil  that is made up of about equal parts of clay, sand and silt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Soil Horizon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layer of soil that differs in color and texture from the layers above and below it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843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Topsoil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Mixture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humus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clay and other minerals that for the crumbly topmost layer of soil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03094" y="1532965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Subsoil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layer of soil beneath the topsoil that contains mostly clay and other minerals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03094" y="2864386"/>
            <a:ext cx="3898134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Litter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loose layer of dead plant leaves and stems on the surface of the soil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Decomposer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Soil organism that breaks down the remains of organisms and digests them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Sod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231339" y="5486400"/>
            <a:ext cx="4791635" cy="122929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thick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mass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 grass roots and soil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843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Natural Resource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Anything in the environment that humans use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03094" y="1532965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Dust Bowl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area of the Great Plains where wind and erosion caused soil loss during the 1930’s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03094" y="2864386"/>
            <a:ext cx="3898134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Soil Conservation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management of soil to prevent its destruction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Contour Plowing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Plowing fields along the curve of the slope to prevent soil loss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Conservation Plowing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Soil conservation method in which dead stalks from the previous year’s crop are left in the ground to hold the soil in place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843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Crop Rotation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planting of different crops in a field each year to maintain the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soil’s fertility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843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383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27</cp:revision>
  <dcterms:created xsi:type="dcterms:W3CDTF">2006-08-16T00:00:00Z</dcterms:created>
  <dcterms:modified xsi:type="dcterms:W3CDTF">2014-04-24T20:59:48Z</dcterms:modified>
</cp:coreProperties>
</file>