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4F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Stress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force that acts on rock to change its shape or volume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Tension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Stress that stretches rock so it becomes thinner in the middle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52400" y="2864386"/>
            <a:ext cx="3898134" cy="117421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Compression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Stress that squeezes rock until it folds or breaks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Shearing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32080" y="4186518"/>
            <a:ext cx="4832624" cy="1147482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Stress that pushes masses of rock in opposite directions, in a sideways movement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64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Normal Fault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52574" y="5476301"/>
            <a:ext cx="4791635" cy="1229299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type of fault where the hanging wall slides downward caused by tension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Hanging Wall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82034" y="194982"/>
            <a:ext cx="4814047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block of rock that forms the upper half of a fault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Footwall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block of rock that forms the lower half of the fault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52400" y="2864386"/>
            <a:ext cx="3898134" cy="117421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Reverse Fault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type of fault where the hanging wall slides upward caused by compression in the crust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Strike </a:t>
            </a:r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lip Fault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32080" y="4186518"/>
            <a:ext cx="4832624" cy="1147482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type of fault where the rocks on either side move past each other sideways with little or no up/down motion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64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Anticline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52574" y="5476301"/>
            <a:ext cx="4791635" cy="1229299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 upward fold in rock formed by compression of Earth’s crust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843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Syncline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downward fold in rock formed by compression in the Earth’s crust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Plateau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landform that has a high elevation and a more or less level surface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52400" y="2864386"/>
            <a:ext cx="3898134" cy="117421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Earthquake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90351" y="2828608"/>
            <a:ext cx="4828142" cy="117421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shaking that results from the movement of rock beneath the Earth’s surface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Focus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32080" y="4186518"/>
            <a:ext cx="4832624" cy="1147482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point beneath the Earth’s surface where rock breaks under stress and causes earthquakes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64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Epicenter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52574" y="5476301"/>
            <a:ext cx="4791635" cy="1229299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point on the </a:t>
            </a:r>
            <a:r>
              <a:rPr lang="en-US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arth’s surface directly above an Earthquake’s focus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843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 Wave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type of seismic wave that compresses and expands the ground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 Wave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type of seismic wave that moves the ground up and down or side to side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52400" y="2864386"/>
            <a:ext cx="3898134" cy="117421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Surface Wave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type of seismic wave that forms when P and S waves reach the Earth’s surface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Mercalli Scale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32080" y="4186518"/>
            <a:ext cx="4832624" cy="1147482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scale that rates earthquakes according to their intensity and how much damage they cause at a particular place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64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Magnitude</a:t>
            </a:r>
            <a:endParaRPr lang="en-US" sz="4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52574" y="5476301"/>
            <a:ext cx="4791635" cy="1229299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measurement of an earthquake’s strength based on seismic waves and movement along faults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843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Richter Scale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scale that rates an earthquake’s magnitude based on the size of the seismic waves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Seismograph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device that records ground movement caused by seismic waves as they move through the Earth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52400" y="2864386"/>
            <a:ext cx="3898134" cy="117421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Moment Magnitude Scale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scale that rates earthquakes by estimating the total energy released by the earthquake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Seismogram</a:t>
            </a:r>
            <a:endParaRPr lang="en-US" sz="4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32080" y="4186518"/>
            <a:ext cx="4832624" cy="1147482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record of an earthquake’s seismic waves produced by a seismograph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64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Friction</a:t>
            </a:r>
            <a:endParaRPr lang="en-US" sz="4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52574" y="5476301"/>
            <a:ext cx="4791635" cy="1229299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force that opposes the motion of one surface as it moves against another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843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Liquefaction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process by which an earthquake’s violent movement suddenly turns loose soil into liquid mud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Aftershock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 earthquake that occurs after a larger earthquake in the same area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52400" y="2864386"/>
            <a:ext cx="3898134" cy="117421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Tsunami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giant wave usually caused by an earthquake beneath the ocean floor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Base Isolated Building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32080" y="4186518"/>
            <a:ext cx="4832624" cy="1147482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building mounted on bearings designed to absorb the energy of an earthquake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843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436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33</cp:revision>
  <dcterms:created xsi:type="dcterms:W3CDTF">2006-08-16T00:00:00Z</dcterms:created>
  <dcterms:modified xsi:type="dcterms:W3CDTF">2014-04-09T17:23:58Z</dcterms:modified>
</cp:coreProperties>
</file>