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83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Seismic Waves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Vibrations that travel through the Earth carrying the energy released during an earthquake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Pressure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force exerted on a surface divided by the total area over which the force is exerted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Crust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layer of rock that forms the Earth’s outer surface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Basalt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dark dense igneous rock with a fine texture found in oceanic crust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Granite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usually light colored igneous rock that is found in continental crust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Mantle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layer of hot solid material between the Earth’s crust and core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Lithosphere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rigid layer made up of the uppermost part of the mantle and the crust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Asthenosphere</a:t>
            </a:r>
            <a:endParaRPr lang="en-US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soft layer of the mantle on which the lithosphere floats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Outer Core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layer of molten iron and nickel that surrounds the inner core of the Earth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Inner Core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dense sphere of solid iron and nickel at the center of the Earth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2728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Radiation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direct transfer of energy through space by electromagnetic waves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Conduction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direct transfer of thermal energy from one substance to another substance that are touching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Convection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transfer of thermal energy by movement of a fluid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5443" y="4186518"/>
            <a:ext cx="3898134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Density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amount of mass of a substance in a given volume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Convection Current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movement of a fluid caused by differences in temperature that transfers heat from one part of the fluid to another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2728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Continental Drift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hypothesis that the continents move slowly across the Earth’s surface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Pangaea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name of the single landmass that broke apart 200 million years ago and gave rise to today’s continents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Fossil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trace of an ancient organism that has been preserved in rock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2192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Mid Ocean Ridge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undersea mountain chain where new ocean floor is produced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527875"/>
            <a:ext cx="3898134" cy="12192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Sonar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device that determines the distance of an object underwater by recording echoes of sound waves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2728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152400"/>
            <a:ext cx="3898134" cy="12192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Sea Floor Spreading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by which molten material adds new oceanic crust to the ocean floor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Deep Ocean Trench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deep valley along the ocean floor beneath which oceanic crust slowly sinks towards the mantle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Subduction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by which oceanic crust sinks beneath a deep ocean trench and back into the mantle at a convergent plate boundary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Plate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secti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 of the lithosphere that slowly moves over the asthenosphere carrying pieces continental and oceanic crust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Scientific Theory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well tested concept that explains a wide range of observations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2728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152400"/>
            <a:ext cx="3898134" cy="12192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Plate Tectonics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theory that pieces of the Earth’s lithosphere are in constant motion driven by convection current in the mantle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Fault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break or crack in Earth’s lithosphere along which rocks move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0" y="2864386"/>
            <a:ext cx="3898134" cy="1174214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Divergent Boundary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plate boundary where two plates are moving away from each other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Rift Valley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deep valley that forms where two plates are moving apart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Convergent Boundary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plate boundary where two plates are moving towards each other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0501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152400"/>
            <a:ext cx="3898134" cy="12192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Transform Boundary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C083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plate boundary where two plates move past each other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 opposite directions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164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472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25</cp:revision>
  <dcterms:created xsi:type="dcterms:W3CDTF">2006-08-16T00:00:00Z</dcterms:created>
  <dcterms:modified xsi:type="dcterms:W3CDTF">2013-10-30T21:26:28Z</dcterms:modified>
</cp:coreProperties>
</file>