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Rock Forming Mineral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common minerals that make up most of the rocks of Earth’s crust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Granite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usually light colored igneous rock that is found in continental crust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Basalt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dark dense igneous rock with a fine texture found in oceanic crust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Grains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58974" y="4186518"/>
            <a:ext cx="4832624" cy="114748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particles of minerals or other rocks that give a rock its texture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Texture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look and feel of a rock’s surface determined by its size, shape and pattern of a rock’s grains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Igneous Rock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type of rock that forms from the cooling of molten rock at or below the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Sedimentary Rock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type of rock that forms when particles from other rocks or the remains of plants and animals are pressed and cemented together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Metamorphic Rock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type of rock that forms from an existing rock that is changed by heat, pressure or chemical reactions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Extrusive Rock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58974" y="4186518"/>
            <a:ext cx="4832624" cy="114748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Igneous rock that forms from lava on the Earth’s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Intrusive Rock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Igneous rock that forms when magma hardens beneath the Earth’s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236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Silica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material found in magma that is formed from the elements oxygen and silicon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Sediment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Small solid pieces of material that come from rocks or organisms deposited by erosion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Erosion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by which water, ice, wind or gravity moves weathered rock or soil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Deposition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58974" y="4186518"/>
            <a:ext cx="4832624" cy="114748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Process by which sediment is laid down in new locations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Compaction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by which sediments are pressed together under their own weight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236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Cementation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by which dissolved minerals crystalize and glue particles of sediment together into one mass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Clastic Rock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Sedimentary rock that forms when rock fragments are squeezed together under high pressure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Organic Rock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Sedimentary rock that forms from remains of organisms deposited in thick layers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Chemical Rock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58974" y="4186518"/>
            <a:ext cx="4832624" cy="114748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Sedimentary rock that forms when minerals crystalize from a solution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Coral Reef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structure of calcite skeletons built up by coral animals in warm shallow ocean water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236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Foliated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Term used to describe metamorphic rocks that have grains aligned in parallel layers or bands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Rock Cycle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series of processes on the surface and inside Earth that slowly changes rocks from one kind to another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236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352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31</cp:revision>
  <dcterms:created xsi:type="dcterms:W3CDTF">2006-08-16T00:00:00Z</dcterms:created>
  <dcterms:modified xsi:type="dcterms:W3CDTF">2014-03-25T20:51:04Z</dcterms:modified>
</cp:coreProperties>
</file>