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Earth Science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science that focuses on the planet Earth and its place in the universe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System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group of related parts that work together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Energy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ability to work or cause damage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Constructive Force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force that build up mountains and landmasses on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Destructive Force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force that slowly wears away mountains and other features on the surface of the Earth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Geologist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scientist who studies the forces that make and shape the planet Earth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Oceanographer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scientist who studies Earth’s oceans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Meteorologist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scientist who studies the causes of weather and tries to predict it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Astronomer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scientist who studies the universe beyond the Earth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Environmental Scientist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scientist who studies the effects of human activities on Earth's land, air water and living things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Topography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shape of the land determined by elevation, relief and landforms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Elevation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Height above sea level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Relief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difference in elevation between the highest and lowest point </a:t>
            </a:r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 an area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Landform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feature of topography formed by the processes that shape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Plain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landform made up of flat or gently rolling land in low relief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Mountain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landform with high elevation and high relief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4"/>
            <a:ext cx="3898134" cy="121023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Mountain Range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series of mountains that have the same general shape and structure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Plateau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landform that has high elevation and a more or less level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Landform Region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large area of land where the topography is similar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Map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flat model of all or part of earth’s surface as seen from above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sphere that represents Earth’s entire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Scale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Used to compare distance on a map or globe to distance on the Earth’s surface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Symbol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 a map, pictures used by mapmakers to stand for features on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list of symbols used on a map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Degree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unit used to measure distances around a circle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Equator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imaginary line that circles the Earth halfway between the North and South poles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Hemisphere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One half of the sphere that makes up the Earth’s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Prime Meridian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line that makes a half circle from the North Pole to the South Pole that passes through Greenwich England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Latitude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distance in degrees north or south of the equator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Longitude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distance in degrees east or west of the </a:t>
            </a:r>
            <a:r>
              <a:rPr lang="en-US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rime meridian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Map Projection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framework of lines that helps to show landmasses on a flat surface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Surveying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of gathering data for a map by using instruments and principles of geometry to determine distance and elevation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Digitizing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Converting information to numbers for use by a computer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Satellite Image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Pictures of the land surface based on computer data collected from satellites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524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Pixel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tiny dots in a satellite image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Global Positioning System</a:t>
            </a: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method of finding latitude and longitude using a network of satellites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4"/>
            <a:ext cx="3898134" cy="128643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Topographic Map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map that shows the surface features of an area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Contour Line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 line on a topographical map that contains points of equal elevation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Contour Interval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difference in elevation from one contour line to the next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Index Contour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 a topographical map a heavier contour line that is labeled with elevation of that contour line in round units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33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529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30</cp:revision>
  <dcterms:created xsi:type="dcterms:W3CDTF">2006-08-16T00:00:00Z</dcterms:created>
  <dcterms:modified xsi:type="dcterms:W3CDTF">2014-03-05T16:27:50Z</dcterms:modified>
</cp:coreProperties>
</file>