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A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Fuel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substance that provides energy as the result of a chemical change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Energy Transformation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change from one form of energy to another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Combustion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burning a fuel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Fossil Fuel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energy rich substance ( such as coal, oil or natural gas)  formed from the remains of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Hydrocarbon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energy rich compound that contains hydrogen and carbon atoms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Petroleum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Liquid fossil fuel, 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Refinery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factory in which crude oil is heated and separated into fuels and other products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Petrochemical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compound made from 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Solar Energy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Energy from the Sun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Hydroelectric Power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Electricity produced using the energy of flowing water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186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Biomass fuel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Fuel made from living things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asohol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mixture of gasoline and alcohol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Geothermal Energy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Heat from the Earth’s interior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Nucleus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central core of an atom that contains protons and neutrons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Nuclear Fission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splitting of an atom’s nucleus into two smaller nuclei and neutrons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186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Reactor Vessel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part of a nuclear reactor where nuclear fission takes place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Fuel Rod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uranium rod that undergoes fission in a nuclear reactor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Control Rod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cadmium rod used in nuclear reactors to absorb neutrons from fission reactions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Meltdown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dangerous condition in which fuel rods inside a nuclear reactor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Nuclear Fusion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combining of two atomic nuclei to produce a single larger nucleus and much energy</a:t>
            </a:r>
          </a:p>
        </p:txBody>
      </p:sp>
    </p:spTree>
    <p:extLst>
      <p:ext uri="{BB962C8B-B14F-4D97-AF65-F5344CB8AC3E}">
        <p14:creationId xmlns:p14="http://schemas.microsoft.com/office/powerpoint/2010/main" val="253186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1718" y="228600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Efficiency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percentage of energy that is used to perform work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Insulation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Material that blocks the transfer of heat between the air inside and outside of a building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Energy Conservation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29A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practice of reducing energy use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186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261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27</cp:revision>
  <dcterms:created xsi:type="dcterms:W3CDTF">2006-08-16T00:00:00Z</dcterms:created>
  <dcterms:modified xsi:type="dcterms:W3CDTF">2014-05-20T22:21:07Z</dcterms:modified>
</cp:coreProperties>
</file>